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7874" autoAdjust="0"/>
  </p:normalViewPr>
  <p:slideViewPr>
    <p:cSldViewPr>
      <p:cViewPr>
        <p:scale>
          <a:sx n="66" d="100"/>
          <a:sy n="66" d="100"/>
        </p:scale>
        <p:origin x="-1284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6B20A-008F-49DF-A5A5-6E87F7233C6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AE96D-192A-4875-A6BB-42D14BFBA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4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E96D-192A-4875-A6BB-42D14BFBA9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7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2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747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2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73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55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060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27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731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26651-7525-46A7-A766-511359A92983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1C588-7BE6-42EF-B01C-5AFB0668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1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-22045" y="-27384"/>
            <a:ext cx="12705760" cy="50405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3530" y="318372"/>
            <a:ext cx="221138" cy="16102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Block Arc 7"/>
          <p:cNvSpPr/>
          <p:nvPr/>
        </p:nvSpPr>
        <p:spPr>
          <a:xfrm rot="10800000">
            <a:off x="323528" y="1484784"/>
            <a:ext cx="936105" cy="864095"/>
          </a:xfrm>
          <a:prstGeom prst="blockArc">
            <a:avLst>
              <a:gd name="adj1" fmla="val 16240787"/>
              <a:gd name="adj2" fmla="val 138621"/>
              <a:gd name="adj3" fmla="val 2568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 rot="5400000">
            <a:off x="844922" y="-91223"/>
            <a:ext cx="221138" cy="104032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 rot="5400000">
            <a:off x="1008934" y="1882159"/>
            <a:ext cx="221138" cy="71230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 rot="5400000">
            <a:off x="861031" y="829568"/>
            <a:ext cx="221138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Parallelogram 97"/>
          <p:cNvSpPr/>
          <p:nvPr/>
        </p:nvSpPr>
        <p:spPr>
          <a:xfrm>
            <a:off x="2266353" y="318369"/>
            <a:ext cx="576064" cy="2030506"/>
          </a:xfrm>
          <a:prstGeom prst="parallelogram">
            <a:avLst>
              <a:gd name="adj" fmla="val 62676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Parallelogram 102"/>
          <p:cNvSpPr/>
          <p:nvPr/>
        </p:nvSpPr>
        <p:spPr>
          <a:xfrm flipH="1">
            <a:off x="1691679" y="318369"/>
            <a:ext cx="579198" cy="2030506"/>
          </a:xfrm>
          <a:prstGeom prst="parallelogram">
            <a:avLst>
              <a:gd name="adj" fmla="val 627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1835696" y="2127742"/>
            <a:ext cx="901904" cy="221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Block Arc 103"/>
          <p:cNvSpPr/>
          <p:nvPr/>
        </p:nvSpPr>
        <p:spPr>
          <a:xfrm rot="10800000">
            <a:off x="2012154" y="1808749"/>
            <a:ext cx="511970" cy="540059"/>
          </a:xfrm>
          <a:prstGeom prst="blockArc">
            <a:avLst>
              <a:gd name="adj1" fmla="val 11357208"/>
              <a:gd name="adj2" fmla="val 21599125"/>
              <a:gd name="adj3" fmla="val 3950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4" name="Block Arc 133"/>
          <p:cNvSpPr/>
          <p:nvPr/>
        </p:nvSpPr>
        <p:spPr>
          <a:xfrm rot="16200000">
            <a:off x="4564097" y="1194906"/>
            <a:ext cx="2030580" cy="2306291"/>
          </a:xfrm>
          <a:prstGeom prst="blockArc">
            <a:avLst>
              <a:gd name="adj1" fmla="val 10800000"/>
              <a:gd name="adj2" fmla="val 2"/>
              <a:gd name="adj3" fmla="val 1081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7" name="Parallelogram 146"/>
          <p:cNvSpPr/>
          <p:nvPr/>
        </p:nvSpPr>
        <p:spPr>
          <a:xfrm rot="10800000">
            <a:off x="3063314" y="349799"/>
            <a:ext cx="576064" cy="2030506"/>
          </a:xfrm>
          <a:prstGeom prst="parallelogram">
            <a:avLst>
              <a:gd name="adj" fmla="val 62676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Parallelogram 147"/>
          <p:cNvSpPr/>
          <p:nvPr/>
        </p:nvSpPr>
        <p:spPr>
          <a:xfrm rot="10800000" flipH="1">
            <a:off x="3634854" y="349799"/>
            <a:ext cx="579198" cy="2030506"/>
          </a:xfrm>
          <a:prstGeom prst="parallelogram">
            <a:avLst>
              <a:gd name="adj" fmla="val 627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ectangle 148"/>
          <p:cNvSpPr/>
          <p:nvPr/>
        </p:nvSpPr>
        <p:spPr>
          <a:xfrm rot="10800000">
            <a:off x="3168131" y="349799"/>
            <a:ext cx="901904" cy="221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Block Arc 149"/>
          <p:cNvSpPr/>
          <p:nvPr/>
        </p:nvSpPr>
        <p:spPr>
          <a:xfrm>
            <a:off x="3381607" y="349866"/>
            <a:ext cx="511970" cy="540059"/>
          </a:xfrm>
          <a:prstGeom prst="blockArc">
            <a:avLst>
              <a:gd name="adj1" fmla="val 11357208"/>
              <a:gd name="adj2" fmla="val 21599125"/>
              <a:gd name="adj3" fmla="val 3950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2" name="Parallelogram 151"/>
          <p:cNvSpPr/>
          <p:nvPr/>
        </p:nvSpPr>
        <p:spPr>
          <a:xfrm rot="10800000" flipH="1">
            <a:off x="3993556" y="2351385"/>
            <a:ext cx="579198" cy="2030506"/>
          </a:xfrm>
          <a:prstGeom prst="parallelogram">
            <a:avLst>
              <a:gd name="adj" fmla="val 627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Rectangle 152"/>
          <p:cNvSpPr/>
          <p:nvPr/>
        </p:nvSpPr>
        <p:spPr>
          <a:xfrm>
            <a:off x="7164786" y="2348808"/>
            <a:ext cx="221138" cy="16102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Block Arc 153"/>
          <p:cNvSpPr/>
          <p:nvPr/>
        </p:nvSpPr>
        <p:spPr>
          <a:xfrm rot="10800000">
            <a:off x="7164784" y="3515220"/>
            <a:ext cx="936105" cy="864095"/>
          </a:xfrm>
          <a:prstGeom prst="blockArc">
            <a:avLst>
              <a:gd name="adj1" fmla="val 16240787"/>
              <a:gd name="adj2" fmla="val 138621"/>
              <a:gd name="adj3" fmla="val 2568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 rot="5400000">
            <a:off x="7634166" y="4128619"/>
            <a:ext cx="221138" cy="28025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8094659" y="2348808"/>
            <a:ext cx="221138" cy="16102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Block Arc 158"/>
          <p:cNvSpPr/>
          <p:nvPr/>
        </p:nvSpPr>
        <p:spPr>
          <a:xfrm rot="5400000">
            <a:off x="7416812" y="3479293"/>
            <a:ext cx="936105" cy="864095"/>
          </a:xfrm>
          <a:prstGeom prst="blockArc">
            <a:avLst>
              <a:gd name="adj1" fmla="val 16240787"/>
              <a:gd name="adj2" fmla="val 138621"/>
              <a:gd name="adj3" fmla="val 2568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 rot="5400000">
            <a:off x="3497419" y="1048034"/>
            <a:ext cx="221138" cy="5711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Parallelogram 167"/>
          <p:cNvSpPr/>
          <p:nvPr/>
        </p:nvSpPr>
        <p:spPr>
          <a:xfrm rot="10800000">
            <a:off x="8535461" y="2359065"/>
            <a:ext cx="576064" cy="2030506"/>
          </a:xfrm>
          <a:prstGeom prst="parallelogram">
            <a:avLst>
              <a:gd name="adj" fmla="val 62676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Parallelogram 168"/>
          <p:cNvSpPr/>
          <p:nvPr/>
        </p:nvSpPr>
        <p:spPr>
          <a:xfrm rot="10800000" flipH="1">
            <a:off x="9107001" y="2359065"/>
            <a:ext cx="579198" cy="2030506"/>
          </a:xfrm>
          <a:prstGeom prst="parallelogram">
            <a:avLst>
              <a:gd name="adj" fmla="val 627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/>
          <p:cNvSpPr/>
          <p:nvPr/>
        </p:nvSpPr>
        <p:spPr>
          <a:xfrm rot="10800000">
            <a:off x="8640278" y="2359065"/>
            <a:ext cx="901904" cy="221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Block Arc 170"/>
          <p:cNvSpPr/>
          <p:nvPr/>
        </p:nvSpPr>
        <p:spPr>
          <a:xfrm>
            <a:off x="8853754" y="2359132"/>
            <a:ext cx="511970" cy="540059"/>
          </a:xfrm>
          <a:prstGeom prst="blockArc">
            <a:avLst>
              <a:gd name="adj1" fmla="val 11357208"/>
              <a:gd name="adj2" fmla="val 21599125"/>
              <a:gd name="adj3" fmla="val 3950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 rot="5400000">
            <a:off x="8969566" y="3057300"/>
            <a:ext cx="221138" cy="5711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Rectangle 180"/>
          <p:cNvSpPr/>
          <p:nvPr/>
        </p:nvSpPr>
        <p:spPr>
          <a:xfrm>
            <a:off x="10366861" y="2769028"/>
            <a:ext cx="221138" cy="16102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Block Arc 181"/>
          <p:cNvSpPr/>
          <p:nvPr/>
        </p:nvSpPr>
        <p:spPr>
          <a:xfrm rot="16200000">
            <a:off x="10330856" y="2384885"/>
            <a:ext cx="936105" cy="864095"/>
          </a:xfrm>
          <a:prstGeom prst="blockArc">
            <a:avLst>
              <a:gd name="adj1" fmla="val 16240787"/>
              <a:gd name="adj2" fmla="val 138621"/>
              <a:gd name="adj3" fmla="val 2568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 rot="5400000">
            <a:off x="10330858" y="1925477"/>
            <a:ext cx="221138" cy="10801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/>
          <p:cNvSpPr/>
          <p:nvPr/>
        </p:nvSpPr>
        <p:spPr>
          <a:xfrm rot="5400000">
            <a:off x="10798909" y="2321521"/>
            <a:ext cx="221138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185"/>
          <p:cNvSpPr/>
          <p:nvPr/>
        </p:nvSpPr>
        <p:spPr>
          <a:xfrm>
            <a:off x="11269839" y="2348807"/>
            <a:ext cx="221138" cy="16102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Block Arc 186"/>
          <p:cNvSpPr/>
          <p:nvPr/>
        </p:nvSpPr>
        <p:spPr>
          <a:xfrm rot="10800000">
            <a:off x="11269837" y="3515219"/>
            <a:ext cx="936105" cy="864095"/>
          </a:xfrm>
          <a:prstGeom prst="blockArc">
            <a:avLst>
              <a:gd name="adj1" fmla="val 16240787"/>
              <a:gd name="adj2" fmla="val 138621"/>
              <a:gd name="adj3" fmla="val 2568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 rot="5400000">
            <a:off x="11791231" y="1939212"/>
            <a:ext cx="221138" cy="104032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188"/>
          <p:cNvSpPr/>
          <p:nvPr/>
        </p:nvSpPr>
        <p:spPr>
          <a:xfrm rot="5400000">
            <a:off x="11955243" y="3912594"/>
            <a:ext cx="221138" cy="71230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189"/>
          <p:cNvSpPr/>
          <p:nvPr/>
        </p:nvSpPr>
        <p:spPr>
          <a:xfrm rot="5400000">
            <a:off x="11807340" y="2860003"/>
            <a:ext cx="221138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Rectangle 194"/>
          <p:cNvSpPr/>
          <p:nvPr/>
        </p:nvSpPr>
        <p:spPr>
          <a:xfrm>
            <a:off x="5793978" y="1333625"/>
            <a:ext cx="221138" cy="12465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Donut 196"/>
          <p:cNvSpPr/>
          <p:nvPr/>
        </p:nvSpPr>
        <p:spPr>
          <a:xfrm>
            <a:off x="5511413" y="324281"/>
            <a:ext cx="788724" cy="799234"/>
          </a:xfrm>
          <a:prstGeom prst="donut">
            <a:avLst>
              <a:gd name="adj" fmla="val 25545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8" name="Block Arc 197"/>
          <p:cNvSpPr/>
          <p:nvPr/>
        </p:nvSpPr>
        <p:spPr>
          <a:xfrm rot="10800000">
            <a:off x="5793978" y="2151265"/>
            <a:ext cx="936105" cy="864095"/>
          </a:xfrm>
          <a:prstGeom prst="blockArc">
            <a:avLst>
              <a:gd name="adj1" fmla="val 18006907"/>
              <a:gd name="adj2" fmla="val 138621"/>
              <a:gd name="adj3" fmla="val 2568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9" name="Rectangle 198"/>
          <p:cNvSpPr/>
          <p:nvPr/>
        </p:nvSpPr>
        <p:spPr>
          <a:xfrm rot="5400000">
            <a:off x="6055806" y="1119080"/>
            <a:ext cx="221138" cy="6502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/>
          <p:cNvSpPr/>
          <p:nvPr/>
        </p:nvSpPr>
        <p:spPr>
          <a:xfrm rot="6980005">
            <a:off x="6220266" y="2692981"/>
            <a:ext cx="221138" cy="5831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 rot="14008540">
            <a:off x="6556331" y="2748989"/>
            <a:ext cx="221138" cy="4712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Jaguar Land Rover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Clark, Duncan (D.)</dc:creator>
  <cp:lastModifiedBy>Clark, Duncan (D.)</cp:lastModifiedBy>
  <cp:revision>29</cp:revision>
  <dcterms:created xsi:type="dcterms:W3CDTF">2014-09-19T11:08:55Z</dcterms:created>
  <dcterms:modified xsi:type="dcterms:W3CDTF">2014-12-11T09:56:32Z</dcterms:modified>
</cp:coreProperties>
</file>